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7.wmf" ContentType="image/x-wmf"/>
  <Override PartName="/ppt/media/image4.png" ContentType="image/png"/>
  <Override PartName="/ppt/media/image12.wmf" ContentType="image/x-wmf"/>
  <Override PartName="/ppt/media/image8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C79CB23-0BF8-4836-99A2-6E00323022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9584B2-7981-4B1E-B4F1-7AADDC159C7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C81944-F88B-4142-AECD-463AB5E3BA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D8843F-6B0B-43BE-9015-2E9521D1A8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0C1452-A915-4828-977F-EC380F14CA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4644DA-42B9-47C5-9591-72413AAE4D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F8AF87-3029-49AF-9B64-E36DD776A4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7EBCF8-B3B9-4E4A-B176-55FA3082DE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1F9C97-BC0A-4F40-B4E1-4C81D83827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91ACC8-2285-4104-9C31-36DE48F3DA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15F7D7-4B5E-4145-BC7E-6C010A927A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E5D941-F770-449B-AFA7-3B1F772249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556806-5355-4540-B8A4-4DBBFC378B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103166-116E-476D-A122-CCD8A615C4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5E9729-4EA3-4AC8-9847-6407C2D611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7D6277-142C-4C68-9C42-EBD4D0AE3C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8D769E-9F70-43D4-B2D7-AFCB68C1E8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C4374C-83C8-4ADF-A891-41012982F2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FA5459-F81C-4337-B4C0-474E04735C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9A46D6-4744-496F-B1C2-DAD64058BB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006CA2-4962-43A6-BFAF-5D34EBEAFC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7C6008-3429-4FDB-8234-C717A674DB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572560-4903-4CA6-9030-22B16CB891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93FD6A-9BDC-41D9-AB4A-E1B3B9E4BD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F316DA-4E7B-435A-8410-6F737D4971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CE0116-282C-41B9-9205-2C8115FE8E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1D900EA-A9C0-449F-95D1-2E0714DDD6C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DD43C80-2FA7-4487-A4CC-28C35EF7E9F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200" cy="684972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9520" cy="146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000" cy="43851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72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42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72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69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1960" cy="115812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4640" cy="3020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56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72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69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1960" cy="115812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4640" cy="30204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500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1720" y="4312440"/>
            <a:ext cx="2842560" cy="77148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480" y="3961440"/>
            <a:ext cx="2842560" cy="77148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4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4640" cy="30204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51240" cy="38862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4640" cy="23832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4640" cy="23832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7120" cy="111312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8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8000280" cy="47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3640" cy="45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2025-01-23T12:54:16Z</dcterms:modified>
  <cp:revision>330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